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Palanquin Dark"/>
      <p:regular r:id="rId16"/>
      <p:bold r:id="rId17"/>
    </p:embeddedFont>
    <p:embeddedFont>
      <p:font typeface="Oswald SemiBold"/>
      <p:regular r:id="rId18"/>
      <p:bold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21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PalanquinDark-bold.fntdata"/><Relationship Id="rId16" Type="http://schemas.openxmlformats.org/officeDocument/2006/relationships/font" Target="fonts/PalanquinDark-regular.fntdata"/><Relationship Id="rId19" Type="http://schemas.openxmlformats.org/officeDocument/2006/relationships/font" Target="fonts/OswaldSemiBold-bold.fntdata"/><Relationship Id="rId18" Type="http://schemas.openxmlformats.org/officeDocument/2006/relationships/font" Target="fonts/Oswald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77498f77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77498f77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5cf8b5f36_0_6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5cf8b5f36_0_6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b7f7f222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b7f7f22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b93032774_0_3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b93032774_0_3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d9be438c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d9be438c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9" Type="http://schemas.openxmlformats.org/officeDocument/2006/relationships/image" Target="../media/image2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2.png"/><Relationship Id="rId4" Type="http://schemas.openxmlformats.org/officeDocument/2006/relationships/image" Target="../media/image45.png"/><Relationship Id="rId5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40808" l="41235" r="40128" t="39703"/>
          <a:stretch/>
        </p:blipFill>
        <p:spPr>
          <a:xfrm rot="-972643">
            <a:off x="460850" y="468087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29299" l="29181" r="47028" t="30586"/>
          <a:stretch/>
        </p:blipFill>
        <p:spPr>
          <a:xfrm>
            <a:off x="8037525" y="1756275"/>
            <a:ext cx="1106475" cy="18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b="19927" l="9413" r="9647" t="16223"/>
          <a:stretch/>
        </p:blipFill>
        <p:spPr>
          <a:xfrm>
            <a:off x="1425649" y="536288"/>
            <a:ext cx="583146" cy="4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6">
            <a:alphaModFix/>
          </a:blip>
          <a:srcRect b="31104" l="29923" r="30253" t="28781"/>
          <a:stretch/>
        </p:blipFill>
        <p:spPr>
          <a:xfrm>
            <a:off x="1056935" y="2392788"/>
            <a:ext cx="39072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7">
            <a:alphaModFix/>
          </a:blip>
          <a:srcRect b="44286" l="27630" r="24836" t="22639"/>
          <a:stretch/>
        </p:blipFill>
        <p:spPr>
          <a:xfrm>
            <a:off x="6407725" y="416285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29299" l="29180" r="28356" t="30586"/>
          <a:stretch/>
        </p:blipFill>
        <p:spPr>
          <a:xfrm>
            <a:off x="1087924" y="203375"/>
            <a:ext cx="283530" cy="26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7">
            <a:alphaModFix/>
          </a:blip>
          <a:srcRect b="28017" l="27630" r="24836" t="22638"/>
          <a:stretch/>
        </p:blipFill>
        <p:spPr>
          <a:xfrm>
            <a:off x="339975" y="354225"/>
            <a:ext cx="203976" cy="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8">
            <a:alphaModFix/>
          </a:blip>
          <a:srcRect b="39605" l="0" r="73535" t="41584"/>
          <a:stretch/>
        </p:blipFill>
        <p:spPr>
          <a:xfrm rot="-298339">
            <a:off x="7479093" y="437238"/>
            <a:ext cx="1759136" cy="70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9">
            <a:alphaModFix/>
          </a:blip>
          <a:srcRect b="38788" l="59399" r="0" t="33611"/>
          <a:stretch/>
        </p:blipFill>
        <p:spPr>
          <a:xfrm flipH="1">
            <a:off x="-5" y="3824300"/>
            <a:ext cx="3450180" cy="1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10">
            <a:alphaModFix/>
          </a:blip>
          <a:srcRect b="40526" l="39564" r="40237" t="39700"/>
          <a:stretch/>
        </p:blipFill>
        <p:spPr>
          <a:xfrm rot="1419874">
            <a:off x="8607081" y="4274016"/>
            <a:ext cx="696841" cy="68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11">
            <a:alphaModFix/>
          </a:blip>
          <a:srcRect b="31349" l="28365" r="29536" t="37101"/>
          <a:stretch/>
        </p:blipFill>
        <p:spPr>
          <a:xfrm rot="-5400000">
            <a:off x="-56664" y="974538"/>
            <a:ext cx="384399" cy="2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6">
            <a:alphaModFix/>
          </a:blip>
          <a:srcRect b="31104" l="29923" r="30253" t="53634"/>
          <a:stretch/>
        </p:blipFill>
        <p:spPr>
          <a:xfrm>
            <a:off x="5282900" y="0"/>
            <a:ext cx="1200225" cy="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 rotWithShape="1">
          <a:blip r:embed="rId3">
            <a:alphaModFix/>
          </a:blip>
          <a:srcRect b="39605" l="0" r="33230" t="41584"/>
          <a:stretch/>
        </p:blipFill>
        <p:spPr>
          <a:xfrm>
            <a:off x="0" y="284500"/>
            <a:ext cx="5577204" cy="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 rotWithShape="1">
          <a:blip r:embed="rId4">
            <a:alphaModFix/>
          </a:blip>
          <a:srcRect b="38788" l="59399" r="0" t="30955"/>
          <a:stretch/>
        </p:blipFill>
        <p:spPr>
          <a:xfrm>
            <a:off x="5693825" y="3543099"/>
            <a:ext cx="3450180" cy="14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1198950" y="1560550"/>
            <a:ext cx="6746100" cy="134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800"/>
              <a:buFont typeface="Oswald SemiBold"/>
              <a:buNone/>
              <a:defRPr sz="78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3228750" y="2853273"/>
            <a:ext cx="26865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720000" y="1888001"/>
            <a:ext cx="3416100" cy="156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2" type="title"/>
          </p:nvPr>
        </p:nvSpPr>
        <p:spPr>
          <a:xfrm>
            <a:off x="4495925" y="930976"/>
            <a:ext cx="1113300" cy="7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5675376" y="818552"/>
            <a:ext cx="2586300" cy="40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5675376" y="1077600"/>
            <a:ext cx="25863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4" type="title"/>
          </p:nvPr>
        </p:nvSpPr>
        <p:spPr>
          <a:xfrm>
            <a:off x="4495800" y="2232839"/>
            <a:ext cx="1113300" cy="7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5675251" y="2120415"/>
            <a:ext cx="2586300" cy="40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5675251" y="2379463"/>
            <a:ext cx="25863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4495925" y="3534702"/>
            <a:ext cx="1113300" cy="7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8" type="subTitle"/>
          </p:nvPr>
        </p:nvSpPr>
        <p:spPr>
          <a:xfrm>
            <a:off x="5675376" y="3422278"/>
            <a:ext cx="2586300" cy="404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9" type="subTitle"/>
          </p:nvPr>
        </p:nvSpPr>
        <p:spPr>
          <a:xfrm>
            <a:off x="5675376" y="3681326"/>
            <a:ext cx="25863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40526" l="39564" r="40237" t="39700"/>
          <a:stretch/>
        </p:blipFill>
        <p:spPr>
          <a:xfrm rot="1419922">
            <a:off x="6067442" y="4489714"/>
            <a:ext cx="38416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 b="20687" l="47848" r="20623" t="19643"/>
          <a:stretch/>
        </p:blipFill>
        <p:spPr>
          <a:xfrm>
            <a:off x="0" y="4244775"/>
            <a:ext cx="463926" cy="8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713225" y="1288464"/>
            <a:ext cx="46503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○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■"/>
              <a:defRPr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713225" y="445800"/>
            <a:ext cx="4650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22645" l="25521" r="20154" t="15361"/>
          <a:stretch/>
        </p:blipFill>
        <p:spPr>
          <a:xfrm>
            <a:off x="606275" y="1708075"/>
            <a:ext cx="356700" cy="40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4">
            <a:alphaModFix/>
          </a:blip>
          <a:srcRect b="40526" l="39564" r="40237" t="39700"/>
          <a:stretch/>
        </p:blipFill>
        <p:spPr>
          <a:xfrm rot="1419886">
            <a:off x="8196754" y="870865"/>
            <a:ext cx="525543" cy="51444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40526" l="39564" r="40237" t="39700"/>
          <a:stretch/>
        </p:blipFill>
        <p:spPr>
          <a:xfrm rot="1419922">
            <a:off x="8623492" y="4091639"/>
            <a:ext cx="384161" cy="3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/>
          </a:blip>
          <a:srcRect b="20687" l="47848" r="20623" t="19643"/>
          <a:stretch/>
        </p:blipFill>
        <p:spPr>
          <a:xfrm>
            <a:off x="0" y="4244775"/>
            <a:ext cx="463926" cy="87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type="title"/>
          </p:nvPr>
        </p:nvSpPr>
        <p:spPr>
          <a:xfrm>
            <a:off x="720000" y="4458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27978" l="28010" r="22379" t="23219"/>
          <a:stretch/>
        </p:blipFill>
        <p:spPr>
          <a:xfrm>
            <a:off x="233325" y="37700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22645" l="25521" r="20154" t="15361"/>
          <a:stretch/>
        </p:blipFill>
        <p:spPr>
          <a:xfrm>
            <a:off x="8838300" y="1582375"/>
            <a:ext cx="625353" cy="7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1919175" y="1741879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1919175" y="2037154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3" type="subTitle"/>
          </p:nvPr>
        </p:nvSpPr>
        <p:spPr>
          <a:xfrm>
            <a:off x="5810127" y="1741879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5810127" y="2037154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5" type="subTitle"/>
          </p:nvPr>
        </p:nvSpPr>
        <p:spPr>
          <a:xfrm>
            <a:off x="1919175" y="3279945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6" type="subTitle"/>
          </p:nvPr>
        </p:nvSpPr>
        <p:spPr>
          <a:xfrm>
            <a:off x="1919175" y="3575220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7" type="subTitle"/>
          </p:nvPr>
        </p:nvSpPr>
        <p:spPr>
          <a:xfrm>
            <a:off x="5810127" y="3279945"/>
            <a:ext cx="2270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8" type="subTitle"/>
          </p:nvPr>
        </p:nvSpPr>
        <p:spPr>
          <a:xfrm>
            <a:off x="5810127" y="3575220"/>
            <a:ext cx="2270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hasCustomPrompt="1" idx="9" type="title"/>
          </p:nvPr>
        </p:nvSpPr>
        <p:spPr>
          <a:xfrm>
            <a:off x="1210425" y="191207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7"/>
          <p:cNvSpPr txBox="1"/>
          <p:nvPr>
            <p:ph hasCustomPrompt="1" idx="13" type="title"/>
          </p:nvPr>
        </p:nvSpPr>
        <p:spPr>
          <a:xfrm>
            <a:off x="1210425" y="346615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7"/>
          <p:cNvSpPr txBox="1"/>
          <p:nvPr>
            <p:ph hasCustomPrompt="1" idx="14" type="title"/>
          </p:nvPr>
        </p:nvSpPr>
        <p:spPr>
          <a:xfrm>
            <a:off x="5101375" y="191207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7"/>
          <p:cNvSpPr txBox="1"/>
          <p:nvPr>
            <p:ph hasCustomPrompt="1" idx="15" type="title"/>
          </p:nvPr>
        </p:nvSpPr>
        <p:spPr>
          <a:xfrm>
            <a:off x="5101375" y="346615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SemiBold"/>
              <a:buNone/>
              <a:defRPr>
                <a:solidFill>
                  <a:schemeClr val="dk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720000" y="4458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872400" y="1990248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2" type="subTitle"/>
          </p:nvPr>
        </p:nvSpPr>
        <p:spPr>
          <a:xfrm>
            <a:off x="872400" y="2285523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3" type="subTitle"/>
          </p:nvPr>
        </p:nvSpPr>
        <p:spPr>
          <a:xfrm>
            <a:off x="3501900" y="1990248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4" type="subTitle"/>
          </p:nvPr>
        </p:nvSpPr>
        <p:spPr>
          <a:xfrm>
            <a:off x="3501900" y="2285523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5" type="subTitle"/>
          </p:nvPr>
        </p:nvSpPr>
        <p:spPr>
          <a:xfrm>
            <a:off x="6131400" y="1990248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6" type="subTitle"/>
          </p:nvPr>
        </p:nvSpPr>
        <p:spPr>
          <a:xfrm>
            <a:off x="6131400" y="2285523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7" type="subTitle"/>
          </p:nvPr>
        </p:nvSpPr>
        <p:spPr>
          <a:xfrm>
            <a:off x="872400" y="3630450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8" type="subTitle"/>
          </p:nvPr>
        </p:nvSpPr>
        <p:spPr>
          <a:xfrm>
            <a:off x="872400" y="3925725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9" type="subTitle"/>
          </p:nvPr>
        </p:nvSpPr>
        <p:spPr>
          <a:xfrm>
            <a:off x="3501900" y="3630450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3" type="subTitle"/>
          </p:nvPr>
        </p:nvSpPr>
        <p:spPr>
          <a:xfrm>
            <a:off x="3501900" y="3925725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4" type="subTitle"/>
          </p:nvPr>
        </p:nvSpPr>
        <p:spPr>
          <a:xfrm>
            <a:off x="6131400" y="3630450"/>
            <a:ext cx="21402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5" type="subTitle"/>
          </p:nvPr>
        </p:nvSpPr>
        <p:spPr>
          <a:xfrm>
            <a:off x="6131400" y="3925725"/>
            <a:ext cx="2140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type="title"/>
          </p:nvPr>
        </p:nvSpPr>
        <p:spPr>
          <a:xfrm>
            <a:off x="720000" y="445800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872400" y="2309468"/>
            <a:ext cx="24861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2" type="subTitle"/>
          </p:nvPr>
        </p:nvSpPr>
        <p:spPr>
          <a:xfrm>
            <a:off x="872400" y="257044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3" type="subTitle"/>
          </p:nvPr>
        </p:nvSpPr>
        <p:spPr>
          <a:xfrm>
            <a:off x="5785500" y="2309468"/>
            <a:ext cx="24861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4" type="subTitle"/>
          </p:nvPr>
        </p:nvSpPr>
        <p:spPr>
          <a:xfrm>
            <a:off x="5785500" y="2570445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5" type="subTitle"/>
          </p:nvPr>
        </p:nvSpPr>
        <p:spPr>
          <a:xfrm>
            <a:off x="3328938" y="3533532"/>
            <a:ext cx="2486100" cy="2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6" type="subTitle"/>
          </p:nvPr>
        </p:nvSpPr>
        <p:spPr>
          <a:xfrm>
            <a:off x="3328950" y="3792128"/>
            <a:ext cx="2486100" cy="9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7" type="title"/>
          </p:nvPr>
        </p:nvSpPr>
        <p:spPr>
          <a:xfrm>
            <a:off x="1787850" y="151900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hasCustomPrompt="1" idx="8" type="title"/>
          </p:nvPr>
        </p:nvSpPr>
        <p:spPr>
          <a:xfrm>
            <a:off x="4244400" y="2741424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0"/>
          <p:cNvSpPr txBox="1"/>
          <p:nvPr>
            <p:ph hasCustomPrompt="1" idx="9" type="title"/>
          </p:nvPr>
        </p:nvSpPr>
        <p:spPr>
          <a:xfrm>
            <a:off x="6700950" y="1519000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type="title"/>
          </p:nvPr>
        </p:nvSpPr>
        <p:spPr>
          <a:xfrm>
            <a:off x="4211025" y="1639957"/>
            <a:ext cx="3205200" cy="14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Oswald SemiBold"/>
              <a:buNone/>
              <a:defRPr sz="54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Font typeface="Oswald SemiBold"/>
              <a:buNone/>
              <a:defRPr sz="6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211025" y="3052212"/>
            <a:ext cx="3205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SemiBold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>
            <a:off x="1311225" y="1407650"/>
            <a:ext cx="2772300" cy="26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0"/>
              <a:buFont typeface="Oswald SemiBold"/>
              <a:buNone/>
              <a:defRPr sz="180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"/>
            <a:ext cx="9144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>
            <p:ph type="title"/>
          </p:nvPr>
        </p:nvSpPr>
        <p:spPr>
          <a:xfrm>
            <a:off x="2862075" y="468300"/>
            <a:ext cx="58182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1" type="subTitle"/>
          </p:nvPr>
        </p:nvSpPr>
        <p:spPr>
          <a:xfrm>
            <a:off x="3981500" y="2162400"/>
            <a:ext cx="2013600" cy="66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2" type="subTitle"/>
          </p:nvPr>
        </p:nvSpPr>
        <p:spPr>
          <a:xfrm>
            <a:off x="3981500" y="3922150"/>
            <a:ext cx="2013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3" type="subTitle"/>
          </p:nvPr>
        </p:nvSpPr>
        <p:spPr>
          <a:xfrm>
            <a:off x="6398797" y="2162400"/>
            <a:ext cx="2013600" cy="66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4" type="subTitle"/>
          </p:nvPr>
        </p:nvSpPr>
        <p:spPr>
          <a:xfrm>
            <a:off x="6398797" y="3922150"/>
            <a:ext cx="2013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hasCustomPrompt="1" idx="5" type="title"/>
          </p:nvPr>
        </p:nvSpPr>
        <p:spPr>
          <a:xfrm>
            <a:off x="4660700" y="14255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21"/>
          <p:cNvSpPr txBox="1"/>
          <p:nvPr>
            <p:ph hasCustomPrompt="1" idx="6" type="title"/>
          </p:nvPr>
        </p:nvSpPr>
        <p:spPr>
          <a:xfrm>
            <a:off x="7078000" y="14255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21"/>
          <p:cNvSpPr txBox="1"/>
          <p:nvPr>
            <p:ph hasCustomPrompt="1" idx="7" type="title"/>
          </p:nvPr>
        </p:nvSpPr>
        <p:spPr>
          <a:xfrm>
            <a:off x="4660700" y="31876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21"/>
          <p:cNvSpPr txBox="1"/>
          <p:nvPr>
            <p:ph hasCustomPrompt="1" idx="8" type="title"/>
          </p:nvPr>
        </p:nvSpPr>
        <p:spPr>
          <a:xfrm>
            <a:off x="7078000" y="3187625"/>
            <a:ext cx="655200" cy="612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HEADER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"/>
            <a:ext cx="9144000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idx="1" type="subTitle"/>
          </p:nvPr>
        </p:nvSpPr>
        <p:spPr>
          <a:xfrm>
            <a:off x="2116197" y="1895170"/>
            <a:ext cx="4911600" cy="9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swald SemiBold"/>
              <a:buNone/>
              <a:defRPr sz="19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65" name="Google Shape;165;p22"/>
          <p:cNvSpPr txBox="1"/>
          <p:nvPr>
            <p:ph type="title"/>
          </p:nvPr>
        </p:nvSpPr>
        <p:spPr>
          <a:xfrm>
            <a:off x="3442050" y="2988830"/>
            <a:ext cx="22599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29940" l="27028" r="26176" t="30941"/>
          <a:stretch/>
        </p:blipFill>
        <p:spPr>
          <a:xfrm>
            <a:off x="7722075" y="614975"/>
            <a:ext cx="1070400" cy="8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28017" l="27630" r="24836" t="22638"/>
          <a:stretch/>
        </p:blipFill>
        <p:spPr>
          <a:xfrm>
            <a:off x="1396300" y="3776475"/>
            <a:ext cx="548700" cy="56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5">
            <a:alphaModFix/>
          </a:blip>
          <a:srcRect b="19927" l="9414" r="43250" t="16223"/>
          <a:stretch/>
        </p:blipFill>
        <p:spPr>
          <a:xfrm flipH="1" rot="9">
            <a:off x="0" y="339025"/>
            <a:ext cx="1204350" cy="162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6">
            <a:alphaModFix/>
          </a:blip>
          <a:srcRect b="40526" l="39564" r="40237" t="39700"/>
          <a:stretch/>
        </p:blipFill>
        <p:spPr>
          <a:xfrm rot="1419893">
            <a:off x="1120050" y="324254"/>
            <a:ext cx="454948" cy="44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idx="1" type="subTitle"/>
          </p:nvPr>
        </p:nvSpPr>
        <p:spPr>
          <a:xfrm>
            <a:off x="1009459" y="2076750"/>
            <a:ext cx="2003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2" type="subTitle"/>
          </p:nvPr>
        </p:nvSpPr>
        <p:spPr>
          <a:xfrm>
            <a:off x="3570450" y="2076750"/>
            <a:ext cx="2003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3" type="subTitle"/>
          </p:nvPr>
        </p:nvSpPr>
        <p:spPr>
          <a:xfrm>
            <a:off x="1009459" y="2494700"/>
            <a:ext cx="20031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23"/>
          <p:cNvSpPr txBox="1"/>
          <p:nvPr>
            <p:ph idx="4" type="subTitle"/>
          </p:nvPr>
        </p:nvSpPr>
        <p:spPr>
          <a:xfrm>
            <a:off x="3570450" y="2494700"/>
            <a:ext cx="20031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23"/>
          <p:cNvSpPr txBox="1"/>
          <p:nvPr>
            <p:ph idx="5" type="subTitle"/>
          </p:nvPr>
        </p:nvSpPr>
        <p:spPr>
          <a:xfrm>
            <a:off x="6131441" y="2076750"/>
            <a:ext cx="2003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6" type="subTitle"/>
          </p:nvPr>
        </p:nvSpPr>
        <p:spPr>
          <a:xfrm>
            <a:off x="6131441" y="2494700"/>
            <a:ext cx="20031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 b="12418" l="8259" r="7288" t="11017"/>
          <a:stretch/>
        </p:blipFill>
        <p:spPr>
          <a:xfrm>
            <a:off x="5862250" y="4127925"/>
            <a:ext cx="1442526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 b="27978" l="28010" r="22379" t="23219"/>
          <a:stretch/>
        </p:blipFill>
        <p:spPr>
          <a:xfrm>
            <a:off x="8226175" y="189400"/>
            <a:ext cx="725499" cy="7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5">
            <a:alphaModFix/>
          </a:blip>
          <a:srcRect b="22645" l="25521" r="20154" t="15361"/>
          <a:stretch/>
        </p:blipFill>
        <p:spPr>
          <a:xfrm>
            <a:off x="541650" y="3939375"/>
            <a:ext cx="356700" cy="4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>
            <p:ph hasCustomPrompt="1" type="title"/>
          </p:nvPr>
        </p:nvSpPr>
        <p:spPr>
          <a:xfrm>
            <a:off x="2978400" y="725125"/>
            <a:ext cx="31872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Oswald SemiBold"/>
              <a:buNone/>
              <a:defRPr sz="42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5" name="Google Shape;185;p24"/>
          <p:cNvSpPr txBox="1"/>
          <p:nvPr>
            <p:ph idx="1" type="subTitle"/>
          </p:nvPr>
        </p:nvSpPr>
        <p:spPr>
          <a:xfrm>
            <a:off x="2978400" y="1358025"/>
            <a:ext cx="318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hasCustomPrompt="1" idx="2" type="title"/>
          </p:nvPr>
        </p:nvSpPr>
        <p:spPr>
          <a:xfrm>
            <a:off x="2978400" y="1899732"/>
            <a:ext cx="31872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Oswald SemiBold"/>
              <a:buNone/>
              <a:defRPr sz="42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4"/>
          <p:cNvSpPr txBox="1"/>
          <p:nvPr>
            <p:ph idx="3" type="subTitle"/>
          </p:nvPr>
        </p:nvSpPr>
        <p:spPr>
          <a:xfrm>
            <a:off x="2978400" y="2532632"/>
            <a:ext cx="318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hasCustomPrompt="1" idx="4" type="title"/>
          </p:nvPr>
        </p:nvSpPr>
        <p:spPr>
          <a:xfrm>
            <a:off x="2978400" y="3074339"/>
            <a:ext cx="3187200" cy="8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Oswald SemiBold"/>
              <a:buNone/>
              <a:defRPr sz="42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" name="Google Shape;189;p24"/>
          <p:cNvSpPr txBox="1"/>
          <p:nvPr>
            <p:ph idx="5" type="subTitle"/>
          </p:nvPr>
        </p:nvSpPr>
        <p:spPr>
          <a:xfrm>
            <a:off x="2978400" y="3707239"/>
            <a:ext cx="31872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IG_NUMBER_1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>
            <p:ph idx="1" type="subTitle"/>
          </p:nvPr>
        </p:nvSpPr>
        <p:spPr>
          <a:xfrm>
            <a:off x="1251049" y="3548300"/>
            <a:ext cx="29355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3" name="Google Shape;193;p25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2" type="subTitle"/>
          </p:nvPr>
        </p:nvSpPr>
        <p:spPr>
          <a:xfrm>
            <a:off x="1251049" y="3890050"/>
            <a:ext cx="29355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5" name="Google Shape;195;p25"/>
          <p:cNvSpPr txBox="1"/>
          <p:nvPr>
            <p:ph idx="3" type="subTitle"/>
          </p:nvPr>
        </p:nvSpPr>
        <p:spPr>
          <a:xfrm>
            <a:off x="4957451" y="3548300"/>
            <a:ext cx="29355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4" type="subTitle"/>
          </p:nvPr>
        </p:nvSpPr>
        <p:spPr>
          <a:xfrm>
            <a:off x="4957451" y="3890050"/>
            <a:ext cx="29355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19927" l="9413" r="9647" t="16223"/>
          <a:stretch/>
        </p:blipFill>
        <p:spPr>
          <a:xfrm>
            <a:off x="482525" y="355800"/>
            <a:ext cx="1188090" cy="9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4">
            <a:alphaModFix/>
          </a:blip>
          <a:srcRect b="20687" l="21169" r="20622" t="19643"/>
          <a:stretch/>
        </p:blipFill>
        <p:spPr>
          <a:xfrm>
            <a:off x="391300" y="3679725"/>
            <a:ext cx="765024" cy="7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5">
            <a:alphaModFix/>
          </a:blip>
          <a:srcRect b="29940" l="27028" r="26176" t="30941"/>
          <a:stretch/>
        </p:blipFill>
        <p:spPr>
          <a:xfrm>
            <a:off x="7756350" y="874400"/>
            <a:ext cx="373875" cy="3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>
            <p:ph type="title"/>
          </p:nvPr>
        </p:nvSpPr>
        <p:spPr>
          <a:xfrm>
            <a:off x="1176275" y="1766522"/>
            <a:ext cx="29424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sz="3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3" name="Google Shape;203;p26"/>
          <p:cNvSpPr txBox="1"/>
          <p:nvPr>
            <p:ph idx="1" type="subTitle"/>
          </p:nvPr>
        </p:nvSpPr>
        <p:spPr>
          <a:xfrm>
            <a:off x="1176277" y="2361928"/>
            <a:ext cx="29424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40808" l="41235" r="40128" t="39703"/>
          <a:stretch/>
        </p:blipFill>
        <p:spPr>
          <a:xfrm rot="-972643">
            <a:off x="556325" y="3492474"/>
            <a:ext cx="958478" cy="10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b="29298" l="29180" r="28356" t="44839"/>
          <a:stretch/>
        </p:blipFill>
        <p:spPr>
          <a:xfrm>
            <a:off x="6886100" y="0"/>
            <a:ext cx="1962075" cy="11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type="title"/>
          </p:nvPr>
        </p:nvSpPr>
        <p:spPr>
          <a:xfrm>
            <a:off x="5031050" y="1766522"/>
            <a:ext cx="2942400" cy="6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sz="3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9" name="Google Shape;209;p27"/>
          <p:cNvSpPr txBox="1"/>
          <p:nvPr>
            <p:ph idx="1" type="subTitle"/>
          </p:nvPr>
        </p:nvSpPr>
        <p:spPr>
          <a:xfrm>
            <a:off x="5031049" y="2361928"/>
            <a:ext cx="29424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6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1361788" y="1799829"/>
            <a:ext cx="30810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3" name="Google Shape;213;p28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2" type="body"/>
          </p:nvPr>
        </p:nvSpPr>
        <p:spPr>
          <a:xfrm>
            <a:off x="4701212" y="1799829"/>
            <a:ext cx="30810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3">
            <a:alphaModFix/>
          </a:blip>
          <a:srcRect b="40808" l="45871" r="40129" t="39703"/>
          <a:stretch/>
        </p:blipFill>
        <p:spPr>
          <a:xfrm>
            <a:off x="1" y="3817200"/>
            <a:ext cx="720000" cy="10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4">
            <a:alphaModFix/>
          </a:blip>
          <a:srcRect b="29298" l="29180" r="28356" t="44839"/>
          <a:stretch/>
        </p:blipFill>
        <p:spPr>
          <a:xfrm rot="5400000">
            <a:off x="7565425" y="1126550"/>
            <a:ext cx="1962075" cy="11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2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2" type="ctrTitle"/>
          </p:nvPr>
        </p:nvSpPr>
        <p:spPr>
          <a:xfrm flipH="1">
            <a:off x="5171250" y="4265450"/>
            <a:ext cx="2671200" cy="38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1" name="Google Shape;221;p29"/>
          <p:cNvSpPr txBox="1"/>
          <p:nvPr>
            <p:ph idx="1" type="subTitle"/>
          </p:nvPr>
        </p:nvSpPr>
        <p:spPr>
          <a:xfrm flipH="1">
            <a:off x="5171250" y="3471822"/>
            <a:ext cx="26712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2" name="Google Shape;222;p29"/>
          <p:cNvSpPr txBox="1"/>
          <p:nvPr>
            <p:ph idx="3" type="ctrTitle"/>
          </p:nvPr>
        </p:nvSpPr>
        <p:spPr>
          <a:xfrm flipH="1">
            <a:off x="5171250" y="3129225"/>
            <a:ext cx="2671200" cy="38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4" type="subTitle"/>
          </p:nvPr>
        </p:nvSpPr>
        <p:spPr>
          <a:xfrm flipH="1">
            <a:off x="5171250" y="2335598"/>
            <a:ext cx="26712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4" name="Google Shape;224;p29"/>
          <p:cNvSpPr txBox="1"/>
          <p:nvPr>
            <p:ph idx="5" type="ctrTitle"/>
          </p:nvPr>
        </p:nvSpPr>
        <p:spPr>
          <a:xfrm flipH="1">
            <a:off x="5171250" y="1993000"/>
            <a:ext cx="2671200" cy="38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6" type="subTitle"/>
          </p:nvPr>
        </p:nvSpPr>
        <p:spPr>
          <a:xfrm flipH="1">
            <a:off x="5171250" y="1199373"/>
            <a:ext cx="2671200" cy="896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b="40808" l="41235" r="40128" t="39703"/>
          <a:stretch/>
        </p:blipFill>
        <p:spPr>
          <a:xfrm>
            <a:off x="8226175" y="166846"/>
            <a:ext cx="725499" cy="75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>
            <p:ph type="title"/>
          </p:nvPr>
        </p:nvSpPr>
        <p:spPr>
          <a:xfrm>
            <a:off x="5585550" y="1250325"/>
            <a:ext cx="28572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1" type="subTitle"/>
          </p:nvPr>
        </p:nvSpPr>
        <p:spPr>
          <a:xfrm>
            <a:off x="5657250" y="2469900"/>
            <a:ext cx="2633400" cy="11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150" y="1284400"/>
            <a:ext cx="77040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>
            <p:ph type="title"/>
          </p:nvPr>
        </p:nvSpPr>
        <p:spPr>
          <a:xfrm>
            <a:off x="4572000" y="587473"/>
            <a:ext cx="3558900" cy="12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p31"/>
          <p:cNvSpPr txBox="1"/>
          <p:nvPr/>
        </p:nvSpPr>
        <p:spPr>
          <a:xfrm>
            <a:off x="4572000" y="3530950"/>
            <a:ext cx="3961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5" name="Google Shape;235;p31"/>
          <p:cNvSpPr txBox="1"/>
          <p:nvPr>
            <p:ph idx="1" type="subTitle"/>
          </p:nvPr>
        </p:nvSpPr>
        <p:spPr>
          <a:xfrm flipH="1">
            <a:off x="4572025" y="1549448"/>
            <a:ext cx="35589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7050" y="299422"/>
            <a:ext cx="750075" cy="750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2"/>
          <p:cNvGrpSpPr/>
          <p:nvPr/>
        </p:nvGrpSpPr>
        <p:grpSpPr>
          <a:xfrm>
            <a:off x="4" y="3464878"/>
            <a:ext cx="3211434" cy="1575832"/>
            <a:chOff x="-12471" y="-255597"/>
            <a:chExt cx="3211434" cy="1575832"/>
          </a:xfrm>
        </p:grpSpPr>
        <p:pic>
          <p:nvPicPr>
            <p:cNvPr id="240" name="Google Shape;240;p32"/>
            <p:cNvPicPr preferRelativeResize="0"/>
            <p:nvPr/>
          </p:nvPicPr>
          <p:blipFill rotWithShape="1">
            <a:blip r:embed="rId4">
              <a:alphaModFix/>
            </a:blip>
            <a:srcRect b="38788" l="59399" r="0" t="30955"/>
            <a:stretch/>
          </p:blipFill>
          <p:spPr>
            <a:xfrm flipH="1">
              <a:off x="-6237" y="-23224"/>
              <a:ext cx="3205200" cy="1343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664587">
              <a:off x="90365" y="-152760"/>
              <a:ext cx="1185500" cy="118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33"/>
          <p:cNvGrpSpPr/>
          <p:nvPr/>
        </p:nvGrpSpPr>
        <p:grpSpPr>
          <a:xfrm>
            <a:off x="-674549" y="-194775"/>
            <a:ext cx="9818552" cy="5074301"/>
            <a:chOff x="-674549" y="-194775"/>
            <a:chExt cx="9818552" cy="5074301"/>
          </a:xfrm>
        </p:grpSpPr>
        <p:pic>
          <p:nvPicPr>
            <p:cNvPr id="245" name="Google Shape;245;p33"/>
            <p:cNvPicPr preferRelativeResize="0"/>
            <p:nvPr/>
          </p:nvPicPr>
          <p:blipFill rotWithShape="1">
            <a:blip r:embed="rId3">
              <a:alphaModFix/>
            </a:blip>
            <a:srcRect b="28407" l="28412" r="28407" t="28412"/>
            <a:stretch/>
          </p:blipFill>
          <p:spPr>
            <a:xfrm>
              <a:off x="451437" y="4337638"/>
              <a:ext cx="541875" cy="54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413543">
              <a:off x="-479139" y="635"/>
              <a:ext cx="1235431" cy="12354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7" name="Google Shape;247;p33"/>
            <p:cNvGrpSpPr/>
            <p:nvPr/>
          </p:nvGrpSpPr>
          <p:grpSpPr>
            <a:xfrm>
              <a:off x="8276398" y="3708100"/>
              <a:ext cx="867602" cy="1171426"/>
              <a:chOff x="8276398" y="3708100"/>
              <a:chExt cx="867602" cy="1171426"/>
            </a:xfrm>
          </p:grpSpPr>
          <p:pic>
            <p:nvPicPr>
              <p:cNvPr id="248" name="Google Shape;248;p33"/>
              <p:cNvPicPr preferRelativeResize="0"/>
              <p:nvPr/>
            </p:nvPicPr>
            <p:blipFill rotWithShape="1">
              <a:blip r:embed="rId5">
                <a:alphaModFix/>
              </a:blip>
              <a:srcRect b="38534" l="38534" r="38532" t="38532"/>
              <a:stretch/>
            </p:blipFill>
            <p:spPr>
              <a:xfrm>
                <a:off x="8276398" y="4256606"/>
                <a:ext cx="622875" cy="6229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33"/>
              <p:cNvPicPr preferRelativeResize="0"/>
              <p:nvPr/>
            </p:nvPicPr>
            <p:blipFill rotWithShape="1">
              <a:blip r:embed="rId6">
                <a:alphaModFix/>
              </a:blip>
              <a:srcRect b="29299" l="29181" r="47028" t="30586"/>
              <a:stretch/>
            </p:blipFill>
            <p:spPr>
              <a:xfrm>
                <a:off x="8521125" y="3708100"/>
                <a:ext cx="622875" cy="10503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0" name="Google Shape;250;p33"/>
            <p:cNvPicPr preferRelativeResize="0"/>
            <p:nvPr/>
          </p:nvPicPr>
          <p:blipFill rotWithShape="1">
            <a:blip r:embed="rId7">
              <a:alphaModFix/>
            </a:blip>
            <a:srcRect b="39605" l="0" r="44708" t="41584"/>
            <a:stretch/>
          </p:blipFill>
          <p:spPr>
            <a:xfrm>
              <a:off x="5468607" y="266700"/>
              <a:ext cx="3675396" cy="7033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-7084" l="-23017" r="35764" t="-6629"/>
          <a:stretch/>
        </p:blipFill>
        <p:spPr>
          <a:xfrm>
            <a:off x="8140600" y="3499600"/>
            <a:ext cx="1003401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 b="40527" l="39564" r="40236" t="45574"/>
          <a:stretch/>
        </p:blipFill>
        <p:spPr>
          <a:xfrm>
            <a:off x="237050" y="0"/>
            <a:ext cx="774000" cy="5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 rotWithShape="1">
          <a:blip r:embed="rId5">
            <a:alphaModFix/>
          </a:blip>
          <a:srcRect b="29940" l="27028" r="26176" t="30941"/>
          <a:stretch/>
        </p:blipFill>
        <p:spPr>
          <a:xfrm>
            <a:off x="1721975" y="4301225"/>
            <a:ext cx="450399" cy="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787949" y="2076750"/>
            <a:ext cx="25617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4794351" y="2076750"/>
            <a:ext cx="25617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1787949" y="2494700"/>
            <a:ext cx="25617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4794350" y="2494700"/>
            <a:ext cx="25617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>
            <p:ph type="title"/>
          </p:nvPr>
        </p:nvSpPr>
        <p:spPr>
          <a:xfrm>
            <a:off x="720000" y="445800"/>
            <a:ext cx="4545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type="title"/>
          </p:nvPr>
        </p:nvSpPr>
        <p:spPr>
          <a:xfrm>
            <a:off x="720000" y="1561830"/>
            <a:ext cx="33663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20000" y="2937570"/>
            <a:ext cx="25491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3">
            <a:alphaModFix/>
          </a:blip>
          <a:srcRect b="39605" l="0" r="33230" t="41584"/>
          <a:stretch/>
        </p:blipFill>
        <p:spPr>
          <a:xfrm>
            <a:off x="0" y="284500"/>
            <a:ext cx="5577204" cy="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4">
            <a:alphaModFix/>
          </a:blip>
          <a:srcRect b="38788" l="59399" r="0" t="30955"/>
          <a:stretch/>
        </p:blipFill>
        <p:spPr>
          <a:xfrm>
            <a:off x="5693825" y="3543099"/>
            <a:ext cx="3450180" cy="14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2429000" y="1374286"/>
            <a:ext cx="4286100" cy="21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800"/>
              <a:buFont typeface="Oswald SemiBold"/>
              <a:buNone/>
              <a:defRPr sz="78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2428900" y="3456800"/>
            <a:ext cx="42861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3">
            <a:alphaModFix/>
          </a:blip>
          <a:srcRect b="40526" l="39564" r="40237" t="39700"/>
          <a:stretch/>
        </p:blipFill>
        <p:spPr>
          <a:xfrm rot="1419931">
            <a:off x="7693504" y="902382"/>
            <a:ext cx="907818" cy="888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 rotWithShape="1">
          <a:blip r:embed="rId4">
            <a:alphaModFix/>
          </a:blip>
          <a:srcRect b="12418" l="34871" r="7287" t="11017"/>
          <a:stretch/>
        </p:blipFill>
        <p:spPr>
          <a:xfrm>
            <a:off x="0" y="3718550"/>
            <a:ext cx="987951" cy="130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5">
            <a:alphaModFix/>
          </a:blip>
          <a:srcRect b="29940" l="27028" r="26176" t="30941"/>
          <a:stretch/>
        </p:blipFill>
        <p:spPr>
          <a:xfrm>
            <a:off x="7680225" y="985750"/>
            <a:ext cx="373875" cy="3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5">
            <a:alphaModFix/>
          </a:blip>
          <a:srcRect b="29942" l="27028" r="26176" t="46113"/>
          <a:stretch/>
        </p:blipFill>
        <p:spPr>
          <a:xfrm>
            <a:off x="410225" y="0"/>
            <a:ext cx="801450" cy="41007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/>
          <p:nvPr>
            <p:ph type="title"/>
          </p:nvPr>
        </p:nvSpPr>
        <p:spPr>
          <a:xfrm>
            <a:off x="5031049" y="1362773"/>
            <a:ext cx="2942400" cy="10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 SemiBold"/>
              <a:buNone/>
              <a:defRPr sz="3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5031049" y="2364240"/>
            <a:ext cx="2942400" cy="13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 sz="19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b="44286" l="27630" r="24836" t="22639"/>
          <a:stretch/>
        </p:blipFill>
        <p:spPr>
          <a:xfrm rot="10800000">
            <a:off x="174913" y="0"/>
            <a:ext cx="1409376" cy="9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 b="39605" l="0" r="73535" t="41584"/>
          <a:stretch/>
        </p:blipFill>
        <p:spPr>
          <a:xfrm>
            <a:off x="7384793" y="3973375"/>
            <a:ext cx="1759200" cy="7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 rotWithShape="1">
          <a:blip r:embed="rId4">
            <a:alphaModFix/>
          </a:blip>
          <a:srcRect b="38788" l="57606" r="13570" t="33611"/>
          <a:stretch/>
        </p:blipFill>
        <p:spPr>
          <a:xfrm flipH="1">
            <a:off x="5" y="3665525"/>
            <a:ext cx="2449320" cy="13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type="title"/>
          </p:nvPr>
        </p:nvSpPr>
        <p:spPr>
          <a:xfrm>
            <a:off x="6114000" y="445800"/>
            <a:ext cx="2310300" cy="19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74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 SemiBold"/>
              <a:buNone/>
              <a:defRPr sz="3000">
                <a:solidFill>
                  <a:schemeClr val="dk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"/>
              <a:buChar char="●"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●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"/>
              <a:buChar char="○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"/>
              <a:buChar char="■"/>
              <a:defRPr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ctrTitle"/>
          </p:nvPr>
        </p:nvSpPr>
        <p:spPr>
          <a:xfrm>
            <a:off x="2385600" y="1367875"/>
            <a:ext cx="4372800" cy="21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STAR WARS: THE ANALYSTS STRIKE BACK</a:t>
            </a:r>
            <a:endParaRPr sz="5600"/>
          </a:p>
        </p:txBody>
      </p:sp>
      <p:sp>
        <p:nvSpPr>
          <p:cNvPr id="256" name="Google Shape;256;p34"/>
          <p:cNvSpPr txBox="1"/>
          <p:nvPr>
            <p:ph idx="1" type="subTitle"/>
          </p:nvPr>
        </p:nvSpPr>
        <p:spPr>
          <a:xfrm>
            <a:off x="2385600" y="3549575"/>
            <a:ext cx="43728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Caden Emerson, Cole Bruss, Braxton Tittsworth, and Jessica Kirshner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140450" y="187625"/>
            <a:ext cx="4840200" cy="15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Seasonality</a:t>
            </a:r>
            <a:endParaRPr/>
          </a:p>
        </p:txBody>
      </p:sp>
      <p:sp>
        <p:nvSpPr>
          <p:cNvPr id="262" name="Google Shape;262;p35"/>
          <p:cNvSpPr txBox="1"/>
          <p:nvPr>
            <p:ph idx="2" type="title"/>
          </p:nvPr>
        </p:nvSpPr>
        <p:spPr>
          <a:xfrm>
            <a:off x="348500" y="1029074"/>
            <a:ext cx="3237600" cy="11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Not in this Galaxy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5"/>
          <p:cNvSpPr txBox="1"/>
          <p:nvPr>
            <p:ph idx="7" type="title"/>
          </p:nvPr>
        </p:nvSpPr>
        <p:spPr>
          <a:xfrm>
            <a:off x="11867075" y="2702202"/>
            <a:ext cx="1113300" cy="7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050" y="1029063"/>
            <a:ext cx="4703099" cy="327966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292850" y="1899250"/>
            <a:ext cx="3237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800">
                <a:solidFill>
                  <a:schemeClr val="lt1"/>
                </a:solidFill>
              </a:rPr>
              <a:t>We investigated into seasonality more.</a:t>
            </a:r>
            <a:endParaRPr sz="18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800">
                <a:solidFill>
                  <a:schemeClr val="lt1"/>
                </a:solidFill>
              </a:rPr>
              <a:t>We can tell from the lack of patterns that there is no impact on Imperial Credit season to season</a:t>
            </a:r>
            <a:r>
              <a:rPr lang="en" sz="1600">
                <a:solidFill>
                  <a:schemeClr val="lt1"/>
                </a:solidFill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Series</a:t>
            </a:r>
            <a:endParaRPr/>
          </a:p>
        </p:txBody>
      </p:sp>
      <p:sp>
        <p:nvSpPr>
          <p:cNvPr id="271" name="Google Shape;271;p36"/>
          <p:cNvSpPr txBox="1"/>
          <p:nvPr>
            <p:ph idx="1" type="body"/>
          </p:nvPr>
        </p:nvSpPr>
        <p:spPr>
          <a:xfrm>
            <a:off x="720150" y="1284400"/>
            <a:ext cx="77040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 rotWithShape="1">
          <a:blip r:embed="rId3">
            <a:alphaModFix/>
          </a:blip>
          <a:srcRect b="6309" l="52493" r="858" t="45080"/>
          <a:stretch/>
        </p:blipFill>
        <p:spPr>
          <a:xfrm>
            <a:off x="2929624" y="1284400"/>
            <a:ext cx="6079752" cy="35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400800" y="1469575"/>
            <a:ext cx="229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 see an upward trend in the data with non-constant variation. 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720000" y="445806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Tested</a:t>
            </a:r>
            <a:endParaRPr/>
          </a:p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720150" y="1284400"/>
            <a:ext cx="7704000" cy="3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decided to test and compare multiple models when it came to predicting the next 12 intervals.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According to our test, ETS was our best model with the lowest RMSE of 0.111! Following behind ETS, the next best models were ARIMA and then Stepwise.</a:t>
            </a:r>
            <a:endParaRPr sz="1500"/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8" y="1595438"/>
            <a:ext cx="64103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6708925" y="773925"/>
            <a:ext cx="28572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WHOA</a:t>
            </a:r>
            <a:r>
              <a:rPr lang="en" sz="6500"/>
              <a:t>!</a:t>
            </a:r>
            <a:endParaRPr sz="6500"/>
          </a:p>
        </p:txBody>
      </p:sp>
      <p:sp>
        <p:nvSpPr>
          <p:cNvPr id="286" name="Google Shape;286;p38"/>
          <p:cNvSpPr txBox="1"/>
          <p:nvPr>
            <p:ph idx="1" type="subTitle"/>
          </p:nvPr>
        </p:nvSpPr>
        <p:spPr>
          <a:xfrm>
            <a:off x="6558925" y="1873375"/>
            <a:ext cx="2633400" cy="11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After </a:t>
            </a:r>
            <a:r>
              <a:rPr lang="en" sz="1500"/>
              <a:t>deciding</a:t>
            </a:r>
            <a:r>
              <a:rPr lang="en" sz="1500"/>
              <a:t> that ETS was the best tool for the job, we placed our predictions in for the next 12 intervals.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650"/>
            <a:ext cx="6556526" cy="341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215475" y="310050"/>
            <a:ext cx="4650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3">
            <a:alphaModFix/>
          </a:blip>
          <a:srcRect b="1009" l="27514" r="5194" t="0"/>
          <a:stretch/>
        </p:blipFill>
        <p:spPr>
          <a:xfrm>
            <a:off x="4332825" y="280650"/>
            <a:ext cx="4418400" cy="4556700"/>
          </a:xfrm>
          <a:prstGeom prst="ellipse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4" name="Google Shape;294;p39"/>
          <p:cNvSpPr txBox="1"/>
          <p:nvPr/>
        </p:nvSpPr>
        <p:spPr>
          <a:xfrm>
            <a:off x="661950" y="2254650"/>
            <a:ext cx="4270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THE END.</a:t>
            </a:r>
            <a:endParaRPr b="1" sz="49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Planets XL by Slidesgo">
  <a:themeElements>
    <a:clrScheme name="Simple Light">
      <a:dk1>
        <a:srgbClr val="1A1A1A"/>
      </a:dk1>
      <a:lt1>
        <a:srgbClr val="FFFFFF"/>
      </a:lt1>
      <a:dk2>
        <a:srgbClr val="FF87D7"/>
      </a:dk2>
      <a:lt2>
        <a:srgbClr val="FF3ABD"/>
      </a:lt2>
      <a:accent1>
        <a:srgbClr val="FFC3E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